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470526-3A18-429B-8B1D-ED9EA3C3C2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C5F948-A70A-4BD8-AC45-A64E373FA5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Plate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Testamentum Domini fragment, flesh side [recto] (image: Benet Salway)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2011.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08BA10-DF71-44A4-8F9C-F3FAB4E30D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Plate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Testamentum Domini fragment, hair side [verso] (image: Benet Salway)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2011.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08BA10-DF71-44A4-8F9C-F3FAB4E30DC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ts/flr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ts/flr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Theol Studies</a:t>
            </a:r>
            <a:r>
              <a:rPr lang="en-US" altLang="en-US" sz="1000">
                <a:solidFill>
                  <a:srgbClr val="333333"/>
                </a:solidFill>
              </a:rPr>
              <a:t>, Volume 62, Issue 1, April 2011, Pages 118–135,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https://doi.org/10.1093/jts/flr029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Plate 1. </a:t>
            </a:r>
            <a:r>
              <a:rPr lang="en-US" altLang="en-US" b="0"/>
              <a:t>Testamentum Domini fragment, flesh side [recto] (image: Benet Salway)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091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Theol Studies</a:t>
            </a:r>
            <a:r>
              <a:rPr lang="en-US" altLang="en-US" sz="1000">
                <a:solidFill>
                  <a:srgbClr val="333333"/>
                </a:solidFill>
              </a:rPr>
              <a:t>, Volume 62, Issue 1, April 2011, Pages 118–135,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https://doi.org/10.1093/jts/flr029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Plate 2. </a:t>
            </a:r>
            <a:r>
              <a:rPr lang="en-US" altLang="en-US" b="0"/>
              <a:t>Testamentum Domini fragment, hair side [verso] (image: Benet Salway)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39900" y="1371600"/>
            <a:ext cx="566875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Plate 1. Testamentum Domini fragment, flesh side [recto] (image: Benet Salway)
</vt:lpstr>
      <vt:lpstr>Plate 2. Testamentum Domini fragment, hair side [verso] (image: Benet Salway)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2024-04-26T08:59:17Z</dcterms:modified>
</cp:coreProperties>
</file>