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CBC6D-3FE1-49E5-9E60-F1617CE4DE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E2453E-5264-4547-B58E-8642840CF3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B8C70-1457-42B7-B8A0-DC03F6FCC7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2024-04-27T04:19:28Z</dcterms:modified>
</cp:coreProperties>
</file>