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9E3D1D-CDD0-42CB-8434-5067C7EE2D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B94544-FA79-4F5E-B181-807C228812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Posttraumatic stress disorder (PTSD) patterns among participants in the Breast Cancer Quality of Care Study, May 2006 to June 2010 (n = 1139). Note that the number at each interview does not add up to the number at the previous interview because all participants did not complete all interviews. We had 35 missing observations at time point 2 and 45 at time point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40F9F-9A02-4B88-8B87-783D14E541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t02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105, Issue 8, 17 April 2013, Pages 563–572, </a:t>
            </a:r>
            <a:r>
              <a:rPr lang="en-US" altLang="en-US" sz="1000">
                <a:solidFill>
                  <a:srgbClr val="333333"/>
                </a:solidFill>
                <a:hlinkClick r:id="rId3"/>
              </a:rPr>
              <a:t>https://doi.org/10.1093/jnci/djt024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Posttraumatic stress disorder (PTSD) patterns among participants in the Breast Cancer Quality of Care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29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Posttraumatic stress disorder (PTSD) patterns among participants in the Breast Cancer Quality of Care Study,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2024-04-26T21:22:31Z</dcterms:modified>
</cp:coreProperties>
</file>