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D3DCE-D1CB-4339-9198-BA5551C29C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7EB2B-866A-4262-9FE2-44E77A56F2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(A–D) Cresyl violet-stained sections showing brain lesions induced by ibotenate injected at P5 and studied at age P10. Brains from pups treated with intracerebral ibotenate alone (A, with C showing a higher magnification) or treated with intracerebral ibotenate and BDNF (B, with D showing a higher magnification), showing the typical neuronal loss in layers II-VI (arrow) and the white matter lesions (cyst in A and arrowheads in B). LV, lateral ventricle. Bar = 40 μm (A, B) or 20 μm (C, D). (E–G) Effects of intracerebral injection of BDNF on ibotenate, NMDA and S-bromowillardiine-induced white matter lesions. Pups were injected on P5 and sacrificed on P10. Brains were cut coronally (E, G) or sagitally (F). All drugs indicated on the×axis were injected intracerebrally concomitantly with ibotenate. Bar represents mean length of the white matter lesions at P10 ± SEM. Asterisks indicate statistically significant difference from control (black bar); **P &lt; 0.01, ***P &lt; 0.001, using a one-way ANOVA with Dunnet's multiple comparison test (E) or Student's t-test (F,G).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A92B4-FAA5-42BD-86BB-4DAF048972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250–261,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(A–D) Cresyl violet-stained sections showing brain lesions induced by ibotenate injected at P5 and studied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(A–D) Cresyl violet-stained sections showing brain lesions induced by ibotenate injected at P5 and studied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2024-04-26T21:44:49Z</dcterms:modified>
</cp:coreProperties>
</file>