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1A817D3-3E1B-4AF8-AC0B-900B427918B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A32339-716B-421F-A0CA-719208C29C5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Distribution of the responsivity index (see Materials and Methods) for the tested neurons. Positive values represent units with a larger response under the COL condition than under the surface-reduced condition (A–C) and units with larger response under the DLD than under the SIL condition (D). Arrows indicate the median of the distribution. (A) Units tested under the COL and BLD conditions. (B) Units tested under the COL and DLD conditions. (C) Units tested in the COL and SIL conditions. (D) Units where comparison of the DLD and SIL conditions was available.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14490B-0FB6-4A44-BB06-94A01234B8A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2.17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2, February 2003, Pages 178–188, </a:t>
            </a:r>
            <a:r>
              <a:rPr lang="en-US" altLang="en-US" sz="1000">
                <a:solidFill>
                  <a:srgbClr val="333333"/>
                </a:solidFill>
                <a:hlinkClick r:id="rId3"/>
              </a:rPr>
              <a:t>https://doi.org/10.1093/cercor/13.2.178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Distribution of the responsivity index (see Materials and Methods) for the tested neurons. Positive values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Distribution of the responsivity index (see Materials and Methods) for the tested neurons. Positive values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2024-04-27T00:41:17Z</dcterms:modified>
</cp:coreProperties>
</file>