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4DA171-6B6A-405B-BDFF-DC437B13CF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D5C9BE-09AF-4645-82FE-4711C0CE2D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DE4D42-68FA-4428-8172-BEE4B531EE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2024-04-27T05:08:17Z</dcterms:modified>
</cp:coreProperties>
</file>