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5AF3D2-032E-4760-92B0-93655C6E3D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D711BF-0FC0-4D21-9AE1-85ABB480FE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Ratio of head circumference (cm) to the total number of cells (109) in the human fetal forebrain.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D9A633-A087-495F-9FB9-F285C08A57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2.1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2003, Pages 115–122,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https://doi.org/10.1093/cercor/13.2.115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Ratio of head circumference (cm) to the total number of cells (10</a:t>
            </a:r>
            <a:r>
              <a:rPr lang="en-US" altLang="en-US" b="0" baseline="30000"/>
              <a:t>9</a:t>
            </a:r>
            <a:r>
              <a:rPr lang="en-US" altLang="en-US" b="0"/>
              <a:t>) in the human fetal forebrain.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Ratio of head circumference (cm) to the total number of cells (109) in the human fetal forebrain.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2024-04-26T09:55:12Z</dcterms:modified>
</cp:coreProperties>
</file>