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5CF97-8F0B-43C4-B825-43E61AA08A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8970B-70CE-498A-B8D0-D6D4D57D4F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 of projections from V1 to V2, according to Livingstone and Hubel (1984, 1987). The input to each V2 stripe is supplied by a single V1 source: layer 2/3 patches → thin stripes; layer 2/3 interpatches → pale stripes; layer 4B → thick stripes.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CE0F8-A6EC-4A48-8967-3258450A34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935–941,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Pattern of projections from V1 to V2, according to Livingstone and Hubel (1984, 1987). The input to each V2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Pattern of projections from V1 to V2, according to Livingstone and Hubel (1984, 1987). The input to each V2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2024-04-26T03:25:02Z</dcterms:modified>
</cp:coreProperties>
</file>