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0AB74-DB83-4DC9-A81F-8FED1E77C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66455-ADF1-4EBD-A2D6-049352451B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Purification of the fusion protein GST-ExoIX. GST-ExoIX was overexpressed in E.coli and proteins were visualized on a 12% SDS-polyacrylamide gel stained with Coomassie blue. Lane 1, molecular weight markers (lyoszyme, soybean trypsin inhibitor, carbonic anhydrase, ovalbumin, bovine serum albumin, phosphorylase b); lane 2, E.coli BL21 crude cell extract transformed with pGEX-5X-3(gst-exoIX); lane 3, fraction eluted from glutathione-Sepharose following the third wash with phosphate-buffered saline; lane 4, fraction eluted from glutathione-Sepharose with 10 mM reduced glutathione (GST-ExoIX protein); lane 5, fraction eluted from glutathione-Sepharose following proteolytic cleavage with factor Xa; lane 6, factor Xa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A2192-C2E7-4EDA-8631-605B855EA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1.25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11, 1 June 1998, Pages 2593–2597,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https://doi.org/10.1093/nar/26.11.2593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Purification of the fusion protein GST-ExoIX. GST-ExoIX was overexpressed in E.coli and proteins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Purification of the fusion protein GST-ExoIX. GST-ExoIX was overexpressed in E.coli and proteins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2024-04-26T11:40:00Z</dcterms:modified>
</cp:coreProperties>
</file>