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25795-D274-4F6B-A4FB-B151CB939C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6AE87-DD09-4413-A743-474BFF7F6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14DDD-1024-4DDD-BA19-A7A08F530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2024-04-26T08:51:45Z</dcterms:modified>
</cp:coreProperties>
</file>