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D1001F-A386-4C58-AC80-F55047D83A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5000BF-D7FC-4A01-90C7-6D536AB828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Effects of withdrawal of immunosuppression in six Parkinson's patients on (A) 18F-dopa uptake in grafted putamen (expressed as Ki in percentage of normal mean), and (B) UPDRS motor score and (C) global CDRS dyskinesia score in ‘off’. Clinical data were collected at a mean of 26 and 9 months and PET scan data at a mean of 9 months before withdrawal and at 23 and 21 months, respectively, after complete withdrawal of immunosuppression.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336491-F9C8-400D-8659-AD3906927C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12, December 2005, Pages 2977–2986, </a:t>
            </a:r>
            <a:r>
              <a:rPr lang="en-US" altLang="en-US" sz="1000">
                <a:solidFill>
                  <a:srgbClr val="333333"/>
                </a:solidFill>
                <a:hlinkClick r:id="rId3"/>
              </a:rPr>
              <a:t>https://doi.org/10.1093/brain/awh649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Effects of withdrawal of immunosuppression in six Parkinson's patients on (A) </a:t>
            </a:r>
            <a:r>
              <a:rPr lang="en-US" altLang="en-US" b="0" baseline="30000"/>
              <a:t>18</a:t>
            </a:r>
            <a:r>
              <a:rPr lang="en-US" altLang="en-US" b="0"/>
              <a:t>F-dopa uptake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Effects of withdrawal of immunosuppression in six Parkinson's patients on (A) 18F-dopa uptake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2024-04-26T03:15:04Z</dcterms:modified>
</cp:coreProperties>
</file>