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352098-8375-4E40-9BDE-C085D1A5D6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DADC8B-AA22-4311-883A-C8F43211EA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ROC curve: aMCI vs. AD. List Retention AUC = 0.818, Story Retention AUC = 0.763. AUC = area under the curve.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44F828-BF2B-446E-A89D-AE1C816095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q02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25, Issue 4, June 2010, Pages 318–326,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https://doi.org/10.1093/arclin/acq023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3. </a:t>
            </a:r>
            <a:r>
              <a:rPr lang="en-US" altLang="en-US" b="0"/>
              <a:t>ROC curve: aMCI vs. AD. List Retention AUC = 0.818, Story Retention AUC = 0.763. AUC = area under the curve.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3. ROC curve: aMCI vs. AD. List Retention AUC = 0.818, Story Retention AUC = 0.763. AUC = area under the curve.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2024-04-26T04:09:51Z</dcterms:modified>
</cp:coreProperties>
</file>