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E2043-10BC-47F0-A9FF-2730CCE518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12954A-F5FD-4EC5-8928-0F330C5493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81CFF-9FA8-4889-A68E-420A79C973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2024-04-26T23:19:37Z</dcterms:modified>
</cp:coreProperties>
</file>