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05585-5DA4-4824-8F84-0DC99CDE8C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A58656-616B-4D05-BBF1-5125777C0D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BCFC8-7457-4B0C-BE08-261512C966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2024-04-26T15:34:33Z</dcterms:modified>
</cp:coreProperties>
</file>