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FC237-5185-4AF7-B1B3-40A47F24CB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44CA9-59AF-42E0-B29D-F46807C44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CD699-27D7-4FA3-BA4F-BDAADE47C8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2024-04-26T12:08:08Z</dcterms:modified>
</cp:coreProperties>
</file>