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15589-E41B-41EC-B2BF-83B7AF8FAE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308D8-0E23-4835-8C85-669D88D8C6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AC24D-0BA8-47D2-A4B7-116991AB6F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2024-04-26T07:42:20Z</dcterms:modified>
</cp:coreProperties>
</file>