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498DF-A1C9-46B8-B472-E3DEE59A7D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04A1F-A246-48AC-B466-664455479F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audiences to target for communicating laboratory change. A stakeholder analysis will enable the laboratory manager and communication team to identify required receivers for their messages of change.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of Clinical Pathologists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8F84A1-8F47-4F07-BFDF-ECBEC3071E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LMOA01W2SWBFIOLW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Lab Med</a:t>
            </a:r>
            <a:r>
              <a:rPr lang="en-US" altLang="en-US" sz="1000">
                <a:solidFill>
                  <a:srgbClr val="333333"/>
                </a:solidFill>
              </a:rPr>
              <a:t>, Volume 42, Issue 7, July 2011, Pages 403–409,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https://doi.org/10.1309/LMOA01W2SWBFIOLW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Potential audiences to target for communicating laboratory change. A stakeholder analysis will enable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58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Potential audiences to target for communicating laboratory change. A stakeholder analysis will enable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2024-04-26T03:36:13Z</dcterms:modified>
</cp:coreProperties>
</file>