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73EF5-D3E3-4C77-9FB9-36333B4447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41AE0-2D5D-441C-A502-CED3474FA7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3E664-BE8C-48A0-B283-CA6C06A87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2024-04-26T19:44:10Z</dcterms:modified>
</cp:coreProperties>
</file>