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9121E-FD94-4967-B6D6-47DAB6EF1D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F6D0D-A889-4C10-8AAA-9CAB960C88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2. Field potential, multiunit activity, and current-source density (CSD) from an electrode channel located in the granular layer across all trials of the V1 session presented in Figure 1. The pre-stimulus periods have little activity when compared with the post-stimulus periods.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6BFDB-965B-48DC-957A-3D0BBA773E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476–483,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2. Field potential, multiunit activity, and current-source density (CSD) from an electrode channel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2. Field potential, multiunit activity, and current-source density (CSD) from an electrode channel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2024-04-27T00:09:20Z</dcterms:modified>
</cp:coreProperties>
</file>