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E428D5-DF47-4F85-A6D4-4A5D0DD8D1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2EC6A8-DA77-429A-930C-73A4AAF951F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7E864A-2451-40ED-BC62-58042C4E9A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2024-04-26T07:16:42Z</dcterms:modified>
</cp:coreProperties>
</file>