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053107-7750-486F-8D70-D6BCFA87593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581942-D544-43A2-8509-3473FA72D42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Annotations in the space surrounding hospital computer workstations contain information to assist in operating the clinical software. Clockwise from left: (1) a list of software icons and their associated functions on the wall next to a computer screen; (2) a note on top of a screen reminding users to ‘Protect your security’, followed by the icons to ‘Change user’ or ‘Exit’; (3) paper sheets on a wall behind a workstation with detailed instructions: ‘Electronic Medical Record–what you need to know’, eg ‘Allergies Recording’ followed by detailed instructions.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the BMJ Publishing Group Limited. For permission to use (where not already granted under a licence) please go to http://group.bmj.com/group/rights-licensing/permissionsThis is an Open Access article distributed under the terms of the Creative Commons Attribution-NonCommercial-NoDerivs licence (http://creativecommons.org/licenses/by-nc-nd/3.0/)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138B71-BEE7-48B0-B702-9AD182D1DB4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36/amiajnl-2012-00152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21, Issue 3, May 2014, Pages 414–422, </a:t>
            </a:r>
            <a:r>
              <a:rPr lang="en-US" altLang="en-US" sz="1000">
                <a:solidFill>
                  <a:srgbClr val="333333"/>
                </a:solidFill>
                <a:hlinkClick r:id="rId3"/>
              </a:rPr>
              <a:t>https://doi.org/10.1136/amiajnl-2012-001520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Annotations in the space surrounding hospital computer workstations contain information to assist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Annotations in the space surrounding hospital computer workstations contain information to assist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2024-04-26T12:39:58Z</dcterms:modified>
</cp:coreProperties>
</file>