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E323C-2F60-46B3-8515-34C8C6784A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4DB27E-2FDA-405E-A5B5-2923A07564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53AF0-3A65-45EB-AB9F-B8A8191944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2024-04-26T20:06:59Z</dcterms:modified>
</cp:coreProperties>
</file>