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A1DB2-9B6E-406E-864C-2CC139F2B4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76F9A-642C-4960-84AB-CFAACACDD7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546FD-77C9-429B-8B4E-F31D5F23DA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2024-04-26T23:06:05Z</dcterms:modified>
</cp:coreProperties>
</file>