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8D406-ED3C-4288-9CEE-1EC62EB556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076C0-F52B-44DB-8D59-5F0CB25E25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illustration of a branching cell displaying the typical migratory behavior.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6707E-8ACB-40B7-B9E4-AE298072E5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6.6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2003, Pages 607–611,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https://doi.org/10.1093/cercor/13.6.607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Schematic illustration of a branching cell displaying the typical migratory behavior.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Schematic illustration of a branching cell displaying the typical migratory behavior.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2024-04-26T19:11:52Z</dcterms:modified>
</cp:coreProperties>
</file>