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304FE-B1C8-4FAD-B4DD-3359F03BDF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E9371-073F-4C09-923A-20AFB0041F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Allelic Architecture of 350dupA Mutation within a cis-overlapping Motif. Substitution (lowercase, italic) and insertion (subscript) mutations were made in MCS9.7 to delineate effects on P63 motif1 (M1), Ebox 3 (E3) and Ebox 4 (E4) in HEK293 cells. The construct without MCS9.7 enhancer was used as base line control. The common-type MCS9.7 enhancer (M1/E3E4) increased luciferase activity 29-fold, whereas 350dupA mutation (A(m1/e3)E4) decreased the activity by 6-fold compared with the common sequence of MCS9.7. Disruption of Ebox 3 and 4 (M1/e3e4) did not change the luciferase activity, while abolishing only P63 motif1 (m1/E3E4) reduced the luciferase activity by 22%. Insertion of A nucleotide in the spacer between Ebox 3 and 4 (M1/E3AE4) slightly increased luciferase activity, while the insertion of C nucleotide (C(m1e3)E4) in the same position similar to 350dupA reduced the activity by 25%. Disruption of P63 Motif1 and insertion of T nucleotide (m1/E3E4T) reduced activity by 18%; however, disruption of P63 Motif 1, Ebox 3 and 4 and insertion of T nucleotide (m1/e3e4T) to create a CAAAG motif decreased the luciferase activity by 35%.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DDBDF-BC04-4A6F-8BCF-CADDC42BE6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2711–2720,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Allelic Architecture of 350dupA Mutation within a cis-overlapping Motif. Substitution (lowercase, italic)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Allelic Architecture of 350dupA Mutation within a cis-overlapping Motif. Substitution (lowercase, italic)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2024-04-26T08:21:28Z</dcterms:modified>
</cp:coreProperties>
</file>