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5D622-D966-40CA-9DF8-9F8471A258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F788BA-2E73-4D48-8990-D049D81BA3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Radial glia as putative stem cells in the neonatal brain. Radial glial in the postnatal VZ appear to produce several major brain cell classes including neurons and astrocytes. Preliminary results suggest that radial glia might also produce oligodendrocytes and ependymal cells (Tramontin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B6A4CD-66A1-423E-8CAE-F0870023B9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580–587, </a:t>
            </a:r>
            <a:r>
              <a:rPr lang="en-US" altLang="en-US" sz="1000">
                <a:solidFill>
                  <a:srgbClr val="333333"/>
                </a:solidFill>
                <a:hlinkClick r:id="rId3"/>
              </a:rPr>
              <a:t>https://doi.org/10.1093/cercor/13.6.580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Radial glia as putative stem cells in the neonatal brain. Radial glial in the postnatal VZ appear to produce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Radial glia as putative stem cells in the neonatal brain. Radial glial in the postnatal VZ appear to produce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2024-04-26T20:09:20Z</dcterms:modified>
</cp:coreProperties>
</file>