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1CE65-03A5-4755-899D-A4B7B9B59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6FB4B-0B18-405D-9015-F08B3F2C4C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the study design, with the number of mothers and infants completing each step of the follow-up plan. The rapid diagnostic tests (RDTs) used for maternal specimens were the InBios Trypanosoma Detect test (InBios International) and the indirect hemagglutination assay (IHA); a subset of specimens were tested by Stat Pak (Chembio Diagnostic Systems). One woman had a false-positive IHA result. Specimens from 16 confirmed seropositive women yielded false-negative RDT results; follow-up was significantly less complete for the infants of these women than for infants of women with true-positive RDT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2F414-776B-4864-BC98-744B2A907A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8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11, 1 December 2009, Pages 1667–1674,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https://doi.org/10.1086/648070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the study design, with the number of mothers and infants completing each step of the follow-up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the study design, with the number of mothers and infants completing each step of the follow-up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2024-04-26T17:09:08Z</dcterms:modified>
</cp:coreProperties>
</file>