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  <p:sldId id="286" r:id="rId11"/>
    <p:sldId id="289" r:id="rId12"/>
    <p:sldId id="292" r:id="rId13"/>
    <p:sldId id="295" r:id="rId14"/>
    <p:sldId id="298" r:id="rId15"/>
    <p:sldId id="301" r:id="rId16"/>
    <p:sldId id="304" r:id="rId17"/>
    <p:sldId id="307" r:id="rId18"/>
    <p:sldId id="310" r:id="rId19"/>
    <p:sldId id="313" r:id="rId20"/>
    <p:sldId id="316" r:id="rId21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tags" Target="tags/tag1.xml" /><Relationship Id="rId23" Type="http://schemas.openxmlformats.org/officeDocument/2006/relationships/presProps" Target="presProps.xml" /><Relationship Id="rId24" Type="http://schemas.openxmlformats.org/officeDocument/2006/relationships/viewProps" Target="viewProps.xml" /><Relationship Id="rId25" Type="http://schemas.openxmlformats.org/officeDocument/2006/relationships/theme" Target="theme/theme1.xml" /><Relationship Id="rId26" Type="http://schemas.openxmlformats.org/officeDocument/2006/relationships/tableStyles" Target="tableStyles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9DB2835-454B-4093-8673-8F8D2ECCF01F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0BF5EB0-E43B-40D5-ABEE-89B6A7E79FD6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Basic data on NGC 6819. Data taken from Kalirai et al. (2001) and the SIMBAD and WEBDA data bases.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22D7DEE-65BC-4533-8AD6-5FA7DEADB2DF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Phased light curves for eclipsing binary systems.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22D7DEE-65BC-4533-8AD6-5FA7DEADB2DF}" type="slidenum">
              <a:rPr lang="en-US" altLang="en-US" sz="1200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Suspected eclipsing binary systems.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22D7DEE-65BC-4533-8AD6-5FA7DEADB2DF}" type="slidenum">
              <a:rPr lang="en-US" altLang="en-US" sz="1200"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Details of BY Dra and unclassified systems. The error on the last decimal place is given in brackets.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22D7DEE-65BC-4533-8AD6-5FA7DEADB2DF}" type="slidenum">
              <a:rPr lang="en-US" altLang="en-US" sz="1200"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7.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Light curves of the BY Dra systems.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22D7DEE-65BC-4533-8AD6-5FA7DEADB2DF}" type="slidenum">
              <a:rPr lang="en-US" altLang="en-US" sz="1200"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8.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Light curves of the BY Dra systems.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22D7DEE-65BC-4533-8AD6-5FA7DEADB2DF}" type="slidenum">
              <a:rPr lang="en-US" altLang="en-US" sz="1200"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9.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Light curves of the unclassified variable stars.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22D7DEE-65BC-4533-8AD6-5FA7DEADB2DF}" type="slidenum">
              <a:rPr lang="en-US" altLang="en-US" sz="1200"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Details of suspected variable stars. The error on the last decimal place is given in brackets.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22D7DEE-65BC-4533-8AD6-5FA7DEADB2DF}" type="slidenum">
              <a:rPr lang="en-US" altLang="en-US" sz="1200"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10.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Light curves of the suspected variable stars.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22D7DEE-65BC-4533-8AD6-5FA7DEADB2DF}" type="slidenum">
              <a:rPr lang="en-US" altLang="en-US" sz="1200"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Light curves of the suspected variable stars.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22D7DEE-65BC-4533-8AD6-5FA7DEADB2DF}" type="slidenum">
              <a:rPr lang="en-US" altLang="en-US" sz="1200"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An example frame from the int data set showing the centre of NGC 6819. North is to the top of the image while east to the left.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22D7DEE-65BC-4533-8AD6-5FA7DEADB2DF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variation of rms scatter and  with instrumental mean magnitude.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22D7DEE-65BC-4533-8AD6-5FA7DEADB2DF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Finder charts for the variable stars in numerical order.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22D7DEE-65BC-4533-8AD6-5FA7DEADB2DF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Finder charts for the variable stars in numerical order.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22D7DEE-65BC-4533-8AD6-5FA7DEADB2DF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Finder charts for the variable stars in numerical order.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22D7DEE-65BC-4533-8AD6-5FA7DEADB2DF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Finder charts for the variable stars in numerical order.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22D7DEE-65BC-4533-8AD6-5FA7DEADB2DF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Colour–magnitude diagram of the field of NGC 6819 highlighting the positions of the variables.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22D7DEE-65BC-4533-8AD6-5FA7DEADB2DF}" type="slidenum">
              <a:rPr lang="en-US" altLang="en-US" sz="1200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Phased light curves for eclipsing binary systems and the window function for the INT observations.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22D7DEE-65BC-4533-8AD6-5FA7DEADB2DF}" type="slidenum">
              <a:rPr lang="en-US" altLang="en-US" sz="1200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46/j.1365-8711.2002.05125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hyperlink" Target="https://doi.org/10.1046/j.1365-8711.2002.05125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1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hyperlink" Target="https://doi.org/10.1046/j.1365-8711.2002.05125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2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hyperlink" Target="https://doi.org/10.1046/j.1365-8711.2002.05125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3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Relationship Id="rId3" Type="http://schemas.openxmlformats.org/officeDocument/2006/relationships/hyperlink" Target="https://doi.org/10.1046/j.1365-8711.2002.05125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4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4.xml" /><Relationship Id="rId3" Type="http://schemas.openxmlformats.org/officeDocument/2006/relationships/hyperlink" Target="https://doi.org/10.1046/j.1365-8711.2002.05125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5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5.xml" /><Relationship Id="rId3" Type="http://schemas.openxmlformats.org/officeDocument/2006/relationships/hyperlink" Target="https://doi.org/10.1046/j.1365-8711.2002.05125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6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6.xml" /><Relationship Id="rId3" Type="http://schemas.openxmlformats.org/officeDocument/2006/relationships/hyperlink" Target="https://doi.org/10.1046/j.1365-8711.2002.05125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7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7.xml" /><Relationship Id="rId3" Type="http://schemas.openxmlformats.org/officeDocument/2006/relationships/hyperlink" Target="https://doi.org/10.1046/j.1365-8711.2002.05125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8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8.xml" /><Relationship Id="rId3" Type="http://schemas.openxmlformats.org/officeDocument/2006/relationships/hyperlink" Target="https://doi.org/10.1046/j.1365-8711.2002.05125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46/j.1365-8711.2002.05125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46/j.1365-8711.2002.05125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46/j.1365-8711.2002.05125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46/j.1365-8711.2002.05125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46/j.1365-8711.2002.05125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46/j.1365-8711.2002.05125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hyperlink" Target="https://doi.org/10.1046/j.1365-8711.2002.05125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9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hyperlink" Target="https://doi.org/10.1046/j.1365-8711.2002.05125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0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Mon Not R Astron Soc</a:t>
            </a:r>
            <a:r>
              <a:rPr lang="en-US" altLang="en-US" sz="1000">
                <a:solidFill>
                  <a:srgbClr val="333333"/>
                </a:solidFill>
              </a:rPr>
              <a:t>, Volume 330, Issue 3, March 2002, Pages 737–754,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https://doi.org/10.1046/j.1365-8711.2002.05125.x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1. </a:t>
            </a:r>
            <a:r>
              <a:rPr lang="en-US" altLang="en-US" b="0"/>
              <a:t>Basic data on NGC 6819. Data taken from Kalirai et al. (2001) and the SIMBAD and WEBDA data bases.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84400" y="1371600"/>
            <a:ext cx="476476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Mon Not R Astron Soc</a:t>
            </a:r>
            <a:r>
              <a:rPr lang="en-US" altLang="en-US" sz="1000">
                <a:solidFill>
                  <a:srgbClr val="333333"/>
                </a:solidFill>
              </a:rPr>
              <a:t>, Volume 330, Issue 3, March 2002, Pages 737–754,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https://doi.org/10.1046/j.1365-8711.2002.05125.x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Phased light curves for eclipsing binary systems.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175000" y="1371600"/>
            <a:ext cx="280339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Mon Not R Astron Soc</a:t>
            </a:r>
            <a:r>
              <a:rPr lang="en-US" altLang="en-US" sz="1000">
                <a:solidFill>
                  <a:srgbClr val="333333"/>
                </a:solidFill>
              </a:rPr>
              <a:t>, Volume 330, Issue 3, March 2002, Pages 737–754,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https://doi.org/10.1046/j.1365-8711.2002.05125.x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6. </a:t>
            </a:r>
            <a:r>
              <a:rPr lang="en-US" altLang="en-US" b="0"/>
              <a:t>Suspected eclipsing binary systems.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76400" y="1371600"/>
            <a:ext cx="580177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Mon Not R Astron Soc</a:t>
            </a:r>
            <a:r>
              <a:rPr lang="en-US" altLang="en-US" sz="1000">
                <a:solidFill>
                  <a:srgbClr val="333333"/>
                </a:solidFill>
              </a:rPr>
              <a:t>, Volume 330, Issue 3, March 2002, Pages 737–754,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https://doi.org/10.1046/j.1365-8711.2002.05125.x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3. </a:t>
            </a:r>
            <a:r>
              <a:rPr lang="en-US" altLang="en-US" b="0"/>
              <a:t>Details of BY Dra and unclassified systems. The error on the last decimal place is given in brackets.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22885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Mon Not R Astron Soc</a:t>
            </a:r>
            <a:r>
              <a:rPr lang="en-US" altLang="en-US" sz="1000">
                <a:solidFill>
                  <a:srgbClr val="333333"/>
                </a:solidFill>
              </a:rPr>
              <a:t>, Volume 330, Issue 3, March 2002, Pages 737–754,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https://doi.org/10.1046/j.1365-8711.2002.05125.x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7. </a:t>
            </a:r>
            <a:r>
              <a:rPr lang="en-US" altLang="en-US" b="0"/>
              <a:t>Light curves of the BY Dra systems.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149600" y="1371600"/>
            <a:ext cx="283311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Mon Not R Astron Soc</a:t>
            </a:r>
            <a:r>
              <a:rPr lang="en-US" altLang="en-US" sz="1000">
                <a:solidFill>
                  <a:srgbClr val="333333"/>
                </a:solidFill>
              </a:rPr>
              <a:t>, Volume 330, Issue 3, March 2002, Pages 737–754,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https://doi.org/10.1046/j.1365-8711.2002.05125.x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8. </a:t>
            </a:r>
            <a:r>
              <a:rPr lang="en-US" altLang="en-US" b="0"/>
              <a:t>Light curves of the BY Dra systems.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63700" y="1371600"/>
            <a:ext cx="582705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Mon Not R Astron Soc</a:t>
            </a:r>
            <a:r>
              <a:rPr lang="en-US" altLang="en-US" sz="1000">
                <a:solidFill>
                  <a:srgbClr val="333333"/>
                </a:solidFill>
              </a:rPr>
              <a:t>, Volume 330, Issue 3, March 2002, Pages 737–754,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https://doi.org/10.1046/j.1365-8711.2002.05125.x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9. </a:t>
            </a:r>
            <a:r>
              <a:rPr lang="en-US" altLang="en-US" b="0"/>
              <a:t>Light curves of the unclassified variable stars.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45439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Mon Not R Astron Soc</a:t>
            </a:r>
            <a:r>
              <a:rPr lang="en-US" altLang="en-US" sz="1000">
                <a:solidFill>
                  <a:srgbClr val="333333"/>
                </a:solidFill>
              </a:rPr>
              <a:t>, Volume 330, Issue 3, March 2002, Pages 737–754,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https://doi.org/10.1046/j.1365-8711.2002.05125.x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4. </a:t>
            </a:r>
            <a:r>
              <a:rPr lang="en-US" altLang="en-US" b="0"/>
              <a:t>Details of suspected variable stars. The error on the last decimal place is given in brackets.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92887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Mon Not R Astron Soc</a:t>
            </a:r>
            <a:r>
              <a:rPr lang="en-US" altLang="en-US" sz="1000">
                <a:solidFill>
                  <a:srgbClr val="333333"/>
                </a:solidFill>
              </a:rPr>
              <a:t>, Volume 330, Issue 3, March 2002, Pages 737–754,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https://doi.org/10.1046/j.1365-8711.2002.05125.x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10. </a:t>
            </a:r>
            <a:r>
              <a:rPr lang="en-US" altLang="en-US" b="0"/>
              <a:t>Light curves of the suspected variable stars.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136900" y="1371600"/>
            <a:ext cx="287026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Mon Not R Astron Soc</a:t>
            </a:r>
            <a:r>
              <a:rPr lang="en-US" altLang="en-US" sz="1000">
                <a:solidFill>
                  <a:srgbClr val="333333"/>
                </a:solidFill>
              </a:rPr>
              <a:t>, Volume 330, Issue 3, March 2002, Pages 737–754,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https://doi.org/10.1046/j.1365-8711.2002.05125.x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11. </a:t>
            </a:r>
            <a:r>
              <a:rPr lang="en-US" altLang="en-US" b="0"/>
              <a:t>Light curves of the suspected variable stars.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52600" y="1371600"/>
            <a:ext cx="564265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Mon Not R Astron Soc</a:t>
            </a:r>
            <a:r>
              <a:rPr lang="en-US" altLang="en-US" sz="1000">
                <a:solidFill>
                  <a:srgbClr val="333333"/>
                </a:solidFill>
              </a:rPr>
              <a:t>, Volume 330, Issue 3, March 2002, Pages 737–754,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https://doi.org/10.1046/j.1365-8711.2002.05125.x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An example frame from the int data set showing the centre of NGC 6819. North is to the top of the image while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09067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Mon Not R Astron Soc</a:t>
            </a:r>
            <a:r>
              <a:rPr lang="en-US" altLang="en-US" sz="1000">
                <a:solidFill>
                  <a:srgbClr val="333333"/>
                </a:solidFill>
              </a:rPr>
              <a:t>, Volume 330, Issue 3, March 2002, Pages 737–754,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https://doi.org/10.1046/j.1365-8711.2002.05125.x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The variation of rms scatter and  with instrumental mean magnitude.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60700" y="1371600"/>
            <a:ext cx="303371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Mon Not R Astron Soc</a:t>
            </a:r>
            <a:r>
              <a:rPr lang="en-US" altLang="en-US" sz="1000">
                <a:solidFill>
                  <a:srgbClr val="333333"/>
                </a:solidFill>
              </a:rPr>
              <a:t>, Volume 330, Issue 3, March 2002, Pages 737–754,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https://doi.org/10.1046/j.1365-8711.2002.05125.x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12. </a:t>
            </a:r>
            <a:r>
              <a:rPr lang="en-US" altLang="en-US" b="0"/>
              <a:t>Finder charts for the variable stars in numerical order.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959100" y="1371600"/>
            <a:ext cx="322935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Mon Not R Astron Soc</a:t>
            </a:r>
            <a:r>
              <a:rPr lang="en-US" altLang="en-US" sz="1000">
                <a:solidFill>
                  <a:srgbClr val="333333"/>
                </a:solidFill>
              </a:rPr>
              <a:t>, Volume 330, Issue 3, March 2002, Pages 737–754,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https://doi.org/10.1046/j.1365-8711.2002.05125.x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13. </a:t>
            </a:r>
            <a:r>
              <a:rPr lang="en-US" altLang="en-US" b="0"/>
              <a:t>Finder charts for the variable stars in numerical order.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971800" y="1371600"/>
            <a:ext cx="319468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Mon Not R Astron Soc</a:t>
            </a:r>
            <a:r>
              <a:rPr lang="en-US" altLang="en-US" sz="1000">
                <a:solidFill>
                  <a:srgbClr val="333333"/>
                </a:solidFill>
              </a:rPr>
              <a:t>, Volume 330, Issue 3, March 2002, Pages 737–754,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https://doi.org/10.1046/j.1365-8711.2002.05125.x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14. </a:t>
            </a:r>
            <a:r>
              <a:rPr lang="en-US" altLang="en-US" b="0"/>
              <a:t>Finder charts for the variable stars in numerical order.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946400" y="1371600"/>
            <a:ext cx="323926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Mon Not R Astron Soc</a:t>
            </a:r>
            <a:r>
              <a:rPr lang="en-US" altLang="en-US" sz="1000">
                <a:solidFill>
                  <a:srgbClr val="333333"/>
                </a:solidFill>
              </a:rPr>
              <a:t>, Volume 330, Issue 3, March 2002, Pages 737–754,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https://doi.org/10.1046/j.1365-8711.2002.05125.x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15. </a:t>
            </a:r>
            <a:r>
              <a:rPr lang="en-US" altLang="en-US" b="0"/>
              <a:t>Finder charts for the variable stars in numerical order.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07136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Mon Not R Astron Soc</a:t>
            </a:r>
            <a:r>
              <a:rPr lang="en-US" altLang="en-US" sz="1000">
                <a:solidFill>
                  <a:srgbClr val="333333"/>
                </a:solidFill>
              </a:rPr>
              <a:t>, Volume 330, Issue 3, March 2002, Pages 737–754,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https://doi.org/10.1046/j.1365-8711.2002.05125.x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Colour–magnitude diagram of the field of NGC 6819 highlighting the positions of the variables.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21995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Mon Not R Astron Soc</a:t>
            </a:r>
            <a:r>
              <a:rPr lang="en-US" altLang="en-US" sz="1000">
                <a:solidFill>
                  <a:srgbClr val="333333"/>
                </a:solidFill>
              </a:rPr>
              <a:t>, Volume 330, Issue 3, March 2002, Pages 737–754,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https://doi.org/10.1046/j.1365-8711.2002.05125.x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Phased light curves for eclipsing binary systems and the window function for the INT observations.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136900" y="1371600"/>
            <a:ext cx="286778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54</Paragraphs>
  <Slides>18</Slides>
  <Notes>18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baseType="lpstr" size="19">
      <vt:lpstr>13_Office Theme</vt:lpstr>
      <vt:lpstr>Table 1. Basic data on NGC 6819. Data taken from Kalirai et al. (2001) and the SIMBAD and WEBDA data bases.
</vt:lpstr>
      <vt:lpstr>Figure 1. An example frame from the int data set showing the centre of NGC 6819. North is to the top of the image while ...</vt:lpstr>
      <vt:lpstr>Figure 2. The variation of rms scatter and  with instrumental mean magnitude.
</vt:lpstr>
      <vt:lpstr>Figure 12. Finder charts for the variable stars in numerical order.
</vt:lpstr>
      <vt:lpstr>Figure 13. Finder charts for the variable stars in numerical order.
</vt:lpstr>
      <vt:lpstr>Figure 14. Finder charts for the variable stars in numerical order.
</vt:lpstr>
      <vt:lpstr>Figure 15. Finder charts for the variable stars in numerical order.
</vt:lpstr>
      <vt:lpstr>Figure 3. Colour–magnitude diagram of the field of NGC 6819 highlighting the positions of the variables.
</vt:lpstr>
      <vt:lpstr>Figure 4. Phased light curves for eclipsing binary systems and the window function for the INT observations.
</vt:lpstr>
      <vt:lpstr>Figure 5. Phased light curves for eclipsing binary systems.
</vt:lpstr>
      <vt:lpstr>Figure 6. Suspected eclipsing binary systems.
</vt:lpstr>
      <vt:lpstr>Table 3. Details of BY Dra and unclassified systems. The error on the last decimal place is given in brackets.
</vt:lpstr>
      <vt:lpstr>Figure 7. Light curves of the BY Dra systems.
</vt:lpstr>
      <vt:lpstr>Figure 8. Light curves of the BY Dra systems.
</vt:lpstr>
      <vt:lpstr>Figure 9. Light curves of the unclassified variable stars.
</vt:lpstr>
      <vt:lpstr>Table 4. Details of suspected variable stars. The error on the last decimal place is given in brackets.
</vt:lpstr>
      <vt:lpstr>Figure 10. Light curves of the suspected variable stars.
</vt:lpstr>
      <vt:lpstr>Figure 11. Light curves of the suspected variable stars.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2024-04-26T07:12:24Z</dcterms:modified>
</cp:coreProperties>
</file>