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58985-9009-4627-90F5-B54EF6E26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A0136-3A5B-4CF1-A3B3-B09762F7D2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487BA-6AAD-469A-BEB3-2AC13B7CE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2024-04-26T11:52:57Z</dcterms:modified>
</cp:coreProperties>
</file>