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9F742-933F-4140-9574-255200B6CC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65C8B-57D3-4F5B-931B-29B2CB2F00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C04DB-5E5D-4BB2-87AC-E8E0F69C81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2024-04-26T04:32:35Z</dcterms:modified>
</cp:coreProperties>
</file>