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574B4-09E7-4BD3-849A-55A012CBAE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96DCBF-9247-403C-9234-CFDFD9B7BB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05E48B-FFFC-436B-AE0F-1FDC7766FE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2024-04-27T04:46:33Z</dcterms:modified>
</cp:coreProperties>
</file>