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CB418-294C-434E-8830-A70BBD395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589C1-2A3D-437B-AFF0-78216DB955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RSNs of interest and group subcortical seed mask. (A–G) Seven RSNs subjected to higher-level post-SBCA analysis of dopamine-dependent subcortical functional connectivity. (A) Posterocentric DMN, (B) right-lateralized FPN, (C) inferior fronto-insular SEN, (D) hippocampal-parietal/ventral DMN, (E) anterocentric DMN, (F) left-lateralized FPN, and (G) dorsal medial–lateral frontal SEN. (H) Subcortical mask used in higher-level analyses. Axial and coronal slices are presented in radiological orientation (left = 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B42E0-2DC8-47AC-8A96-6061AA3AEE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linear effects of antagonistic (haloperidol) and agonistic (l-dopa) dopaminergic neuromodulation on cortico-subcortical RSN functional connectivity and correlations with subject BIS-11 impulsivity scores. (A) (i) DMN-midbrain connectivity shows (ii) a linear effect (t &gt; 2.3, P  placebo &gt; haloperidol), which (iii) is negatively correlated with impulsivity within the haloperidol group, differentially to within the l-dopa group. (B) (i) Right FPN-caudate connectivity shows (ii) a similar linear effect and (iii) a trend toward an opposite relationship with impulsivity to the DMN-midbrain result. (C) (i) SEN-ventral striatum connectivity shows (ii) the same linear drug effect but (iii) no significant interaction with impulsivity. Left panels: RSNs presented in orange and subcortical regions in green. Centre panels: box plots represent mean connectivity scores (±95% confidence intervals) for each drug group. Right panels: **significant within-group correlation with impulsivity (P &lt; 0.05); *significant difference between 2 correlation coefficients (P &lt; 0.05); and †near-significant trend toward difference between coefficients (P &lt; 0.07).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B42E0-2DC8-47AC-8A96-6061AA3AEE3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1509–1516,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RSNs of interest and group subcortical seed mask. (A–G) Seven RSNs subjected to higher-level post-SBCA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62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1509–1516,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Significant linear effects of antagonistic (haloperidol) and agonistic (l-dopa) dopaminergic neuromodulation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398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RSNs of interest and group subcortical seed mask. (A–G) Seven RSNs subjected to higher-level post-SBCA ...</vt:lpstr>
      <vt:lpstr>Figure 2. Significant linear effects of antagonistic (haloperidol) and agonistic (l-dopa) dopaminergic neuromodulation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2024-04-26T05:07:39Z</dcterms:modified>
</cp:coreProperties>
</file>