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7E2A26-03FE-49E9-9ADB-B2CC51045C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E51089-D98E-45F6-9FF0-FC3AAFA255E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LIM-hd factors Lhx1, Lhx5, Lhx2, Lhx9, and Lhx6 are not expressed in the putative CR cells of the chick pallium. All panels show in situ hybridization photographs (blue) for the indicated genes on sections from the embryonic chick telencephalon, including dorsal midline structures and the pallial wall. Stages are indicated. (F’) is a close-up of Lhx2 expression (section shown in F) to be compared with Lhx5 expression in (D). Empty arrowheads point to the absence of Lhx5 expression in the marginal zone of the chick pallium. See Table 2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0DD88F-307B-4EF8-BCA4-12A75F267A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1788–1798, </a:t>
            </a:r>
            <a:r>
              <a:rPr lang="en-US" altLang="en-US" sz="1000">
                <a:solidFill>
                  <a:srgbClr val="333333"/>
                </a:solidFill>
                <a:hlinkClick r:id="rId3"/>
              </a:rPr>
              <a:t>https://doi.org/10.1093/cercor/bhp242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LIM-hd factors Lhx1, Lhx5, Lhx2, Lhx9, and Lhx6 are not expressed in the putative CR cells of the chick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The LIM-hd factors Lhx1, Lhx5, Lhx2, Lhx9, and Lhx6 are not expressed in the putative CR cells of the chick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2024-09-20T01:40:25Z</dcterms:modified>
</cp:coreProperties>
</file>