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E97618-150C-46B1-BC8D-99009ED209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6E3B6-66F1-4925-B5E1-8D7ACEDC39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589BF2-327C-4B66-81BD-EC915932F5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2024-04-26T08:18:44Z</dcterms:modified>
</cp:coreProperties>
</file>