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E26C2-BB24-4B6C-B27C-199FFECE46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43B13-2A26-4FBA-89B7-30CD7CF07C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Dipole source model of the grand averaged ERPs elicited by the standard stimuli in both “what” and “where” tasks regardless of working memory load.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77EE9-DD6E-4C09-A9C8-D249DCB079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305–314,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Dipole source model of the grand averaged ERPs elicited by the standard stimuli in both “what” and “where”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Dipole source model of the grand averaged ERPs elicited by the standard stimuli in both “what” and “where”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2024-04-26T17:49:42Z</dcterms:modified>
</cp:coreProperties>
</file>