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34903-AE24-44B1-B7D5-91EF3B72BB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E4D40-89DF-4C4F-BFCA-D1ED7C136F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ROI analysis reveals biases in attentional control network for pitch and location. ROIs were defined by overlap between pitch and location cues greater than rest cues (the yellow regions in Fig. 3). IFG shows a stronger activation during pitch cues relative to rest cues, whereas SPL and DPreCS show greater activity for location cues. IPS shows no reliable difference. All tests are 2-tailed paired t-test (*P &lt; 0.05 uncorrected). Error bars show standard error of the difference within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90918E-B43E-46AD-A089-0E6C95AF5F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583–590, </a:t>
            </a:r>
            <a:r>
              <a:rPr lang="en-US" altLang="en-US" sz="1000">
                <a:solidFill>
                  <a:srgbClr val="333333"/>
                </a:solidFill>
                <a:hlinkClick r:id="rId3"/>
              </a:rPr>
              <a:t>https://doi.org/10.1093/cercor/bhp124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ROI analysis reveals biases in attentional control network for pitch and location. ROIs were defined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ROI analysis reveals biases in attentional control network for pitch and location. ROIs were defined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2024-04-26T20:29:23Z</dcterms:modified>
</cp:coreProperties>
</file>