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05587-91D2-4BD8-B0CD-2AD2D2A1B6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74B62-96CA-45E1-94BF-305593F85F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Evaluation of the EF (A) and the WMSI (B) at baseline and at follow-up: at follow-up, the EF significantly increased and regional wall motion improved, as shown by the reduction of the WMSI. EF, ejection fraction; WMSI, wall motion score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2DA77-4AD2-40A8-A266-90EBE4FD30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s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2013, Pages 487–494,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https://doi.org/10.1093/ehjci/jes188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Evaluation of the EF (A) and the WMSI (B) at baseline and at follow-up: at follow-up, the EF significantly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Evaluation of the EF (A) and the WMSI (B) at baseline and at follow-up: at follow-up, the EF significantly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2024-04-26T18:53:47Z</dcterms:modified>
</cp:coreProperties>
</file>