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4DBF3-C740-4ADE-8BA5-6F393C7E43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E4673-0D2F-47FE-9DE3-16F9A929EA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Alignment formats available from the IMGT/HLA and IMGT/MHC Database. The examples shown are based on alignment (A) which shows seven DRB1*01 alleles. In these alignments a dash (−) indicates identity to the reference sequence and an asterisk (*) denotes an unsequenced base. Alignment (B) shows how an alternative reference sequence can be used, here for example we have used a DRB1 consensus sequence. Alignment (C) represents a translation of the nucleotide sequence to produce a protein sequence alignment. Alignment (D) shows the same HLA-DBR1*010 reference sequence been used for the alignment of Chimpanzee ( Pan troglodytes ) DRB1 alleles.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1EFE1-2CAF-4000-A180-416E052044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g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31, Issue 1, 1 January 2003, Pages 311–314,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https://doi.org/10.1093/nar/gkg070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Alignment formats available from the IMGT/HLA and IMGT/MHC Database. The examples shown are based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4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Alignment formats available from the IMGT/HLA and IMGT/MHC Database. The examples shown are based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2024-04-26T13:43:30Z</dcterms:modified>
</cp:coreProperties>
</file>