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D41ED-2278-4630-AE60-106F75437F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3BEF1-7BB9-47ED-A7C5-B28CFE25E8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Phylogenetic trees for (A) the eight bacterial species, where the distances shown are the branch lengths generated by DNAML (Felsenstein, 2002) and the values for Proteus mirabilis and Vibrio cholerae were ‘stretched’ as described in Supplementary Material and (B) the five Saccharomyces species, where the distances shown are calculated from proximities, as described in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9A806-C124-46DA-AE3B-0ECB7CEE52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PPV and (B) sensitivity as a function of the number of planted simulated Crp sites in each simulated γ-proteobacterial sequence; (C) PPV and (D) sensitivity as a function of the number of planted simulated STB5p sites in each simulated yeast sequence. Open circle, results for the Centroid+Phylogeny; open triangle, results for MAP+Phylogeny; plus symbol, results for PhyloGibbs.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9A806-C124-46DA-AE3B-0ECB7CEE52E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m24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m2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14, July 2007, Pages 1718–1727, </a:t>
            </a:r>
            <a:r>
              <a:rPr lang="en-US" altLang="en-US" sz="1000">
                <a:solidFill>
                  <a:srgbClr val="333333"/>
                </a:solidFill>
                <a:hlinkClick r:id="rId3"/>
              </a:rPr>
              <a:t>https://doi.org/10.1093/bioinformatics/btm241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Phylogenetic trees for (A) the eight bacterial species, where the distances shown are the branch lengths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87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14, July 2007, Pages 1718–1727, </a:t>
            </a:r>
            <a:r>
              <a:rPr lang="en-US" altLang="en-US" sz="1000">
                <a:solidFill>
                  <a:srgbClr val="333333"/>
                </a:solidFill>
                <a:hlinkClick r:id="rId3"/>
              </a:rPr>
              <a:t>https://doi.org/10.1093/bioinformatics/btm241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PPV and (B) sensitivity as a function of the number of planted simulated Crp sites in each simulated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37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Phylogenetic trees for (A) the eight bacterial species, where the distances shown are the branch lengths ...</vt:lpstr>
      <vt:lpstr>Fig. 2. (A) PPV and (B) sensitivity as a function of the number of planted simulated Crp sites in each simulated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2024-04-26T08:21:56Z</dcterms:modified>
</cp:coreProperties>
</file>