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AB336-B411-48C8-B0AF-A8E668FE49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83B0E-22CD-402E-9C98-A6666C0676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Sumet (Ben) Viwatmanitsakul [Guam: Military bases] ([hacha] 85). Used with permission from the author.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F829E2-0B3D-434E-9240-3206C1B070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from unincorporated territory [hacha] (19). Used with permission from the author.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F829E2-0B3D-434E-9240-3206C1B0705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h/aj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lh/aj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Lit Hist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2012, Pages 281–307,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https://doi.org/10.1093/alh/ajs021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Sumet (Ben) Viwatmanitsakul [Guam: Military bases] ([hacha] 85). Used with permission from the author.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982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Lit Hist</a:t>
            </a:r>
            <a:r>
              <a:rPr lang="en-US" altLang="en-US" sz="1000">
                <a:solidFill>
                  <a:srgbClr val="333333"/>
                </a:solidFill>
              </a:rPr>
              <a:t>, Volume 24, Issue 2, Summer 2012, Pages 281–307,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https://doi.org/10.1093/alh/ajs021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from unincorporated territory [hacha] (19). Used with permission from the author.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605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Sumet (Ben) Viwatmanitsakul [Guam: Military bases] ([hacha] 85). Used with permission from the author.
</vt:lpstr>
      <vt:lpstr>Fig. 2. from unincorporated territory [hacha] (19). Used with permission from the author.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2024-04-26T02:53:52Z</dcterms:modified>
</cp:coreProperties>
</file>