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610F9-3609-4CDD-BB09-C435B7E5EF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88BB8-B5A0-4642-A4CD-B08A4967DE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Event-free survival from major adverse cardiovascular events (A), total mortality (B), and cardiovascular death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821CE-AB3B-4378-803C-1BBD690A91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Event-free survival from vascular events (A) and stroke/transient ischemic attack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821CE-AB3B-4378-803C-1BBD690A918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mortality and total vascular events in patients with medical treatment (A) and catheter ablation (B) according to the multivariate Cox regression analysis, using the following categorical variables: the left ventricular ejection fraction (&gt;45% or ≤45%), left atrial diameter (&gt;40 or ≤40 mm), sinus maintenance, atrial fibrillation types (persistent atrial fibrillation or paroxysmal atrial fibrillation), and ordinal variable of the CHA2DS2-VASc score (score 1–9).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821CE-AB3B-4378-803C-1BBD690A918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3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s3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s3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2013, Pages 676–684,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https://doi.org/10.1093/europace/eus336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Event-free survival from major adverse cardiovascular events (A), total mortality (B), and cardiovascular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44900" y="1371600"/>
            <a:ext cx="18562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2013, Pages 676–684,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https://doi.org/10.1093/europace/eus336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Event-free survival from vascular events (A) and stroke/transient ischemic attack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61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2013, Pages 676–684,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https://doi.org/10.1093/europace/eus336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Total mortality and total vascular events in patients with medical treatment (A) and catheter ablation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5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Event-free survival from major adverse cardiovascular events (A), total mortality (B), and cardiovascular ...</vt:lpstr>
      <vt:lpstr>Figure 2 Event-free survival from vascular events (A) and stroke/transient ischemic attack (B).
</vt:lpstr>
      <vt:lpstr>Figure 3 Total mortality and total vascular events in patients with medical treatment (A) and catheter ablation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2024-04-26T07:54:53Z</dcterms:modified>
</cp:coreProperties>
</file>