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DB875-0F1D-4B85-A633-8ECDC6998B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5D987-DD42-4ED2-9944-9D840A7E7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LTD mediated by costimulation of the LC and CA1 region is prevented by a D1/D5 antagonist. LC stimulation coupled with novel spatial exploration results in CA1 LTD that lasts for approximately 4 h and is extended &gt;24 h by treatment with a D1/D5 agonist. (A) LC burst stimulation (100 Hz) coupled with test-pulse stimulation of SC-CA1 synapses induces CA1 LTD that lasts for over 4 h. The D1/D5 receptor antagonist, SCH23390 (30 μg), blocks LC stimulation–induced SC-CA1 LTD. Analog traces represent SC-CA1 field potentials during baseline, 15 min, and 4 h after holeboard exploration. Calibration: vertical bar, 1 mV; horizontal bar, 3 ms. (B) LC activation (100 Hz) followed by test-pulse stimulation of CA1 afferents results in LTD that lasts for &gt;4 h (see Fig. 5). Combining novel spatial exploration with LC stimulation did not change the profile of LTD elicited in the CA1 region (n = 8). However, application of the D1/D5 agonist chloro-PB (42 μg) resulted in LTD that lasts for &gt;24 h (n =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8934C-46C6-464D-9B07-7E1E89989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2131–2138,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LTD mediated by costimulation of the LC and CA1 region is prevented by a D1/D5 antagonist. LC stimulation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LTD mediated by costimulation of the LC and CA1 region is prevented by a D1/D5 antagonist. LC stimulation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2024-04-26T15:07:57Z</dcterms:modified>
</cp:coreProperties>
</file>