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AA3BA-ECE6-4639-A81A-68E24346BC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AE686-6076-43F3-85E3-4C7C3E1F86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759903-2CF0-46AE-B58E-972973C105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2024-04-26T18:14:27Z</dcterms:modified>
</cp:coreProperties>
</file>