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B0D856-F8B7-4EBE-AF28-781AE12BD1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3621A3-80CB-42D0-A81B-6F9F2BA7D1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Loss of stromal EGFR reduces expression of CTNNB1 and CCND1 in colon cancer cells and PTGS2 in stromal cells. Tumor xenografts derived from HCT116 cells implanted in Egfr+/+ and EgfrVelvet/+ mice were stained for the indicated proteins as described in Materials and methods. Note decreased CTNNB1 and CCND1 staining in malignant colonocytes and reduced PTGS2 expression in stromal cells in tumors growing in EgfrVelvet/+ mice. For PTGS2, in the middle panel, compare areas indicated by white arrows. PTGS2-positive cells have fibroblast-like appearance and stain for smooth muscle alpha2 actin (SMA; see Figure 3E and 3F ). Sections are representative of four tumors stained for the indicated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5685D-4CE2-46EE-A836-438A8A0709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s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1930–1939, </a:t>
            </a:r>
            <a:r>
              <a:rPr lang="en-US" altLang="en-US" sz="1000">
                <a:solidFill>
                  <a:srgbClr val="333333"/>
                </a:solidFill>
                <a:hlinkClick r:id="rId3"/>
              </a:rPr>
              <a:t>https://doi.org/10.1093/carcin/bgs231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Loss of stromal EGFR reduces expression of CTNNB1 and CCND1 in colon cancer cells and PTGS2 in stromal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Loss of stromal EGFR reduces expression of CTNNB1 and CCND1 in colon cancer cells and PTGS2 in stromal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2024-04-26T10:23:53Z</dcterms:modified>
</cp:coreProperties>
</file>