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C88898-B167-4C4E-AFE7-F2D33842C46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428E00-46C8-428D-9B86-A7CDE1C7ACC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Global white-matter connectivity probability of each ROI (analysis 1). The distribution of white-matter projections across the whole brain is illustrated in axial, coronal, and sagittal views, as defined at the group level (22 participants) based on seeds from each of the individually defined ROIs (FFA, OFA, STS, PCC, AMG, and CAL). Whole-brain maps show all voxels, overlapping in at least 11 of 22 participants with the highest connectivity probability (&gt;5% of all samples passing there) from each of the individually defined ROI.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11FF5E-CAC4-4D7C-A8CA-414DBCEF163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22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7, July 2012, Pages 1564–1576, </a:t>
            </a:r>
            <a:r>
              <a:rPr lang="en-US" altLang="en-US" sz="1000">
                <a:solidFill>
                  <a:srgbClr val="333333"/>
                </a:solidFill>
                <a:hlinkClick r:id="rId3"/>
              </a:rPr>
              <a:t>https://doi.org/10.1093/cercor/bhr226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Global white-matter connectivity probability of each ROI (analysis 1). The distribution of white-matter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Global white-matter connectivity probability of each ROI (analysis 1). The distribution of white-matter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2024-04-26T07:10:28Z</dcterms:modified>
</cp:coreProperties>
</file>