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28EC36-34E5-45E7-84C5-C2BD6C6A39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CD38B-F881-48DF-880B-D617437C6C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BF676-5254-4B1B-B3B8-7E6A80F073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2024-05-01T22:10:59Z</dcterms:modified>
</cp:coreProperties>
</file>