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B6BD5D-CD4D-45CF-9A31-1FF014264E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9F53EE-1342-4C59-824C-D805DC16C9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7CF84E-850D-4160-B7B2-F2C19B7DB1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2024-04-27T01:46:59Z</dcterms:modified>
</cp:coreProperties>
</file>