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3C9D2-9E05-42D9-8F78-3947905BC8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BCE82-5E1D-4333-9692-8EB0577E52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close-up of the best targets for method (ii). These stars have 〈 Δ EW Fe I〉 and slope[(Δ EW Fe I) versus χexc] of 0 within 2σ, here plotted with error bars of 1σ for clarity.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842AE-9A0B-4C21-8FA3-0A1BFF055B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7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1, 11 October 2012,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https://doi.org/10.1111/j.1365-2966.2012.21730.x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 close-up of the best targets for method (ii). These stars have 〈 Δ EW </a:t>
            </a:r>
            <a:r>
              <a:rPr lang="en-US" altLang="en-US" b="0" baseline="-25000"/>
              <a:t>Fe I</a:t>
            </a:r>
            <a:r>
              <a:rPr lang="en-US" altLang="en-US" b="0"/>
              <a:t>〉 and slope[(Δ EW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 close-up of the best targets for method (ii). These stars have 〈 Δ EW Fe I〉 and slope[(Δ EW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2024-04-26T21:25:49Z</dcterms:modified>
</cp:coreProperties>
</file>