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32506-7F62-42D7-B564-F87569B46F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429A6F-D8E7-4394-82AC-BC73EB8992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60C17A-76F5-451D-A39D-8F7BF99026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2024-04-27T04:16:58Z</dcterms:modified>
</cp:coreProperties>
</file>