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4A1DD2-F31C-4DBF-894A-705D3D108D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6CB99-B15A-4049-A8ED-1E7D24DB60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E19DA-0306-4F4A-B63F-5146413364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2024-04-27T01:52:12Z</dcterms:modified>
</cp:coreProperties>
</file>